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13" r:id="rId2"/>
    <p:sldId id="426" r:id="rId3"/>
    <p:sldId id="429" r:id="rId4"/>
    <p:sldId id="427" r:id="rId5"/>
    <p:sldId id="428" r:id="rId6"/>
    <p:sldId id="430" r:id="rId7"/>
    <p:sldId id="435" r:id="rId8"/>
    <p:sldId id="433" r:id="rId9"/>
    <p:sldId id="434" r:id="rId10"/>
    <p:sldId id="43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3979" autoAdjust="0"/>
  </p:normalViewPr>
  <p:slideViewPr>
    <p:cSldViewPr>
      <p:cViewPr varScale="1">
        <p:scale>
          <a:sx n="69" d="100"/>
          <a:sy n="69" d="100"/>
        </p:scale>
        <p:origin x="1216" y="52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06/11/2020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62173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59172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1560" y="1988840"/>
            <a:ext cx="8136904" cy="187394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spcAft>
                <a:spcPts val="1800"/>
              </a:spcAft>
            </a:pP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 в области использования водных ресурсов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7744" y="407881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№8</a:t>
            </a:r>
            <a:endParaRPr lang="ru-RU" sz="3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Управление водными ресурсами в РК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897680"/>
            <a:ext cx="8568952" cy="132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13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25" y="789878"/>
            <a:ext cx="8295419" cy="386325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27962"/>
            <a:ext cx="8186767" cy="65907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33" y="5226628"/>
            <a:ext cx="8077834" cy="1597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Двусторонние и многосторонние договоры в области трансграничных вод в регионе ЦА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19" y="1268760"/>
            <a:ext cx="8219281" cy="472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39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Двусторонние и многосторонние договоры в области трансграничных вод в регионе ЦА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133" y="1196752"/>
            <a:ext cx="8156543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02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648" y="1040853"/>
            <a:ext cx="8260152" cy="323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79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908720"/>
            <a:ext cx="8424936" cy="3898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4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80728"/>
            <a:ext cx="8363272" cy="189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61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Управление водными ресурсами в РК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1" y="908720"/>
            <a:ext cx="8554938" cy="261021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486389"/>
            <a:ext cx="8630999" cy="73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7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Международное сотрудничество</a:t>
            </a:r>
            <a:endParaRPr lang="ru-RU" sz="26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17" y="836712"/>
            <a:ext cx="8360855" cy="451125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5347963"/>
            <a:ext cx="8435280" cy="1277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9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14448</TotalTime>
  <Words>62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Международное сотрудничество</vt:lpstr>
      <vt:lpstr>Двусторонние и многосторонние договоры в области трансграничных вод в регионе ЦА</vt:lpstr>
      <vt:lpstr>Двусторонние и многосторонние договоры в области трансграничных вод в регионе ЦА</vt:lpstr>
      <vt:lpstr>Международное сотрудничество</vt:lpstr>
      <vt:lpstr>Международное сотрудничество</vt:lpstr>
      <vt:lpstr>Международное сотрудничество</vt:lpstr>
      <vt:lpstr>Управление водными ресурсами в РК</vt:lpstr>
      <vt:lpstr>Международное сотрудничество</vt:lpstr>
      <vt:lpstr>Управление водными ресурсами в РК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1532</cp:revision>
  <dcterms:created xsi:type="dcterms:W3CDTF">2018-10-18T08:08:24Z</dcterms:created>
  <dcterms:modified xsi:type="dcterms:W3CDTF">2020-11-06T06:23:16Z</dcterms:modified>
</cp:coreProperties>
</file>